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CAF93-5760-4870-AB3F-88A7556CF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4B83A-050B-47A4-BA1A-0D4013E50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3A91E-DBDF-4BB7-9ACA-7A16057B6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B68226-F48A-4D57-8091-60FF5DE8B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A8A87-981A-4AF0-89C2-FF102D22E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397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17516-100F-4467-8696-76BE54880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94CB01-236E-4BE1-8988-8E41C52D2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2F87A-95DC-433A-AC99-04E60BCD5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21A3A-0D09-4FBA-8580-DAF78DC90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A24B9-A3EE-4080-B31F-2856EBED8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98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5923EC-C109-4C67-9BF9-2DEB5912EB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B83604-1C3D-4E61-A289-337E73357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12B8A-1501-4BDC-8963-90295D71E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FAC54-72C9-4D19-8206-E039E350F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7ACD2-CD09-4145-9ACD-FAC894BF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41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BAF88-AEF7-47E6-A8A9-30E063D2B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B78CD-22F5-408D-A890-4205CA75A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E512B-5137-4B40-BAD4-B96F285F4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6B793-9028-434B-B4FA-1FE16A65D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8A45A-FF97-496C-BD20-04C19B009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57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3864D-B910-48C4-8F6B-DA2F5483F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C1C2F-2CDD-4ADA-B225-0906C39F7D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38981-B14D-4E5C-83B3-1676BE7F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4CE1C-A07E-4741-9FA4-44EAD29EC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D45E8-8AFB-4BEC-B0EA-6D8579127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43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B2CB7-87AF-48D3-854A-095D39063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58177-B1C5-4AFC-807B-3A0E73E19B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9F6331-D31B-4E3E-9721-9A4CE2992A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1422A7-F0C5-4F0A-AE86-61BE18BC2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7219DF-6AB7-4E2E-8B32-FCBA129CC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4D4C67-875A-4C00-A19C-4A6EBFF5D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78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FD284-75BA-4DB4-B738-40C2A0CD2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E20AD-84AE-4D9C-B7C4-770BB0977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17F3F-C654-4FDE-861C-2C8C59C2F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0E397E-37E6-488F-A8BF-7F79779252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CB5998-5B22-4BE8-B0BD-B118CBF91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709902-9357-474C-A999-2AFD89D8E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52F072-A490-4B98-8771-BB0F09342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314163-F4D5-4C74-9F98-4B8985AF0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543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3D1B9-CE09-41B5-BCB3-39414016D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3886DA-58A8-4619-ABE2-560382CD2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86B97-49D6-47AF-BFDD-C483AA3AC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7C79ED-9538-4C75-8316-A55D0E190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799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29B188-AF71-4E34-8162-DE830070C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A8660B-64F7-4DCD-9757-EB82CA7B3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F817B4-C179-4881-960A-9AB01CDA1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00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D97AD-3EF6-40CD-AE80-31652B3AD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7CEB9-54AF-4980-AF10-CDB73E659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369C54-5177-40AF-ACBB-8362B2080B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FCFFF-86A2-4D84-96CF-5E53FBE0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DA4E8-1E30-44CC-8BDE-403B389AE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87063-DC8E-4BA2-BD64-75057E3B9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731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22A0-565E-41D7-8E91-987FB002C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35BA79-E66A-4ED1-818F-D4AC88BBE8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40B20-8551-4726-A728-D7316AE5A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43763-3842-478D-9C58-4441FB08E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BE350E-9BE9-4AAA-80E1-72009014B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D022E-A3CC-42AB-B0FE-9B628107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838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8B2092-D9DF-43CD-92B1-820360259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195C1-ED80-4212-B84C-A5F88CC2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BCABC9-4A59-4B1E-9DFE-8E06B3FF84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C9246-0675-403C-9B0D-D0571A752511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D1791-22EF-45F0-BF8E-B54105D961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7D006-C56F-424A-A3D0-890CC9E5B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77910-B08E-4CD4-99D0-5B3549348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882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28F22070-0C23-4216-9D20-B8A33941F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F3E22-C47A-4F3D-8E06-D1DF521729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Forecast Evaluation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Week 9 </a:t>
            </a:r>
            <a:br>
              <a:rPr lang="en-US" sz="5200" dirty="0">
                <a:solidFill>
                  <a:srgbClr val="FFFFFF"/>
                </a:solidFill>
              </a:rPr>
            </a:br>
            <a:r>
              <a:rPr lang="en-US" sz="5200" dirty="0">
                <a:solidFill>
                  <a:srgbClr val="FFFFFF"/>
                </a:solidFill>
              </a:rPr>
              <a:t>*10/25/2021*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3830A-7E92-48A4-8EC6-A51D92C8FB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Jason Schlottman</a:t>
            </a:r>
          </a:p>
        </p:txBody>
      </p:sp>
    </p:spTree>
    <p:extLst>
      <p:ext uri="{BB962C8B-B14F-4D97-AF65-F5344CB8AC3E}">
        <p14:creationId xmlns:p14="http://schemas.microsoft.com/office/powerpoint/2010/main" val="286071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3395A-F829-48D4-B9F8-2BCDE12A8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1D3BC-9F5B-4241-BF79-CE3351E86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61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83ECB-AC89-46DD-B1D4-262935E61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Points w/ Reasoning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2E5CC-C9C0-4E48-B221-D6EA3AD7F8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66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BEAB-4268-466E-9B70-9816FE374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69A10-9C49-4713-B237-C7827B80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20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8F945-991B-45AA-A7E7-1D3B552FA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7C2DC-97AA-4731-9909-E43FED78D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07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2C382-A5AF-4A2E-8696-CF6D64F47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98F02-415C-41C0-8D64-23E7CD97E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1-Week Forecast:</a:t>
            </a:r>
          </a:p>
          <a:p>
            <a:r>
              <a:rPr lang="en-US" dirty="0"/>
              <a:t>2-Week Forecast: </a:t>
            </a:r>
          </a:p>
        </p:txBody>
      </p:sp>
    </p:spTree>
    <p:extLst>
      <p:ext uri="{BB962C8B-B14F-4D97-AF65-F5344CB8AC3E}">
        <p14:creationId xmlns:p14="http://schemas.microsoft.com/office/powerpoint/2010/main" val="2548872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9DB1-E0B9-4D17-BBD8-F8B5D7FE5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Scoreboard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20FD4-3A2B-4530-AD0A-A5ACA688E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688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A8D47-F8CC-413C-961E-427845AD8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A3579-2958-4A72-B463-99177C3F3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week we’ll continue the forecast competition with a presentation by Sierra on 11/02!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Good luck to all who are taking the Vadose Midterm in the next few hours. You got this!!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629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68</Words>
  <Application>Microsoft Office PowerPoint</Application>
  <PresentationFormat>Widescreen</PresentationFormat>
  <Paragraphs>15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Forecast Evaluation Week 9  *10/25/2021*</vt:lpstr>
      <vt:lpstr>Outline</vt:lpstr>
      <vt:lpstr>Bonus Points w/ Reasoning </vt:lpstr>
      <vt:lpstr>Calculating Points</vt:lpstr>
      <vt:lpstr>Python Script</vt:lpstr>
      <vt:lpstr>Rankings</vt:lpstr>
      <vt:lpstr>Total Scoreboard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 Evaluation Week 9</dc:title>
  <dc:creator>J S</dc:creator>
  <cp:lastModifiedBy>J S</cp:lastModifiedBy>
  <cp:revision>9</cp:revision>
  <dcterms:created xsi:type="dcterms:W3CDTF">2021-10-12T15:49:26Z</dcterms:created>
  <dcterms:modified xsi:type="dcterms:W3CDTF">2021-10-21T07:38:16Z</dcterms:modified>
</cp:coreProperties>
</file>

<file path=docProps/thumbnail.jpeg>
</file>